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73" r:id="rId11"/>
    <p:sldId id="266" r:id="rId12"/>
    <p:sldId id="275" r:id="rId13"/>
    <p:sldId id="276" r:id="rId14"/>
    <p:sldId id="268" r:id="rId15"/>
    <p:sldId id="269" r:id="rId16"/>
    <p:sldId id="277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1" d="100"/>
          <a:sy n="91" d="100"/>
        </p:scale>
        <p:origin x="1650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334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469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1-9-2022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16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verhaal dat Balder aan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Førdør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vertelde samenvatten met behulp van een verhaalkaart.</a:t>
            </a:r>
          </a:p>
        </p:txBody>
      </p:sp>
      <p:pic>
        <p:nvPicPr>
          <p:cNvPr id="12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100" y="2298502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089094"/>
            <a:ext cx="5605623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‘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raadsels’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1928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4: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Les 18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4136" y="3888828"/>
            <a:ext cx="3843727" cy="2514355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279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282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1928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20" name="Afbeelding 19">
            <a:extLst>
              <a:ext uri="{FF2B5EF4-FFF2-40B4-BE49-F238E27FC236}">
                <a16:creationId xmlns:a16="http://schemas.microsoft.com/office/drawing/2014/main" id="{CBE28003-3421-43ED-AB90-B40B4C72306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4" y="3550276"/>
            <a:ext cx="551985" cy="524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4" y="166173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4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100" y="1990726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456998"/>
            <a:ext cx="648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Toets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 (lees bladzijde 291 t/m 	307)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19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2178" y="3988427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720" y="1456948"/>
            <a:ext cx="491660" cy="46676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8720" y="3313372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9"/>
          <p:cNvSpPr txBox="1"/>
          <p:nvPr/>
        </p:nvSpPr>
        <p:spPr>
          <a:xfrm>
            <a:off x="695325" y="908050"/>
            <a:ext cx="7234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Voorbereiden op de schrijfopdracht</a:t>
            </a:r>
          </a:p>
        </p:txBody>
      </p:sp>
      <p:sp>
        <p:nvSpPr>
          <p:cNvPr id="3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4"/>
          <p:cNvSpPr txBox="1"/>
          <p:nvPr/>
        </p:nvSpPr>
        <p:spPr>
          <a:xfrm>
            <a:off x="695324" y="1506755"/>
            <a:ext cx="764060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‘Wist je dat…?’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poster: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Zoek op internet informatie over het noorderlicht.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Bedenk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titel voor jullie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‘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Wist je dat…?’ poster.</a:t>
            </a:r>
          </a:p>
        </p:txBody>
      </p:sp>
      <p:sp>
        <p:nvSpPr>
          <p:cNvPr id="5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14" y="2398616"/>
            <a:ext cx="491660" cy="466765"/>
          </a:xfrm>
          <a:prstGeom prst="rect">
            <a:avLst/>
          </a:prstGeom>
        </p:spPr>
      </p:pic>
      <p:pic>
        <p:nvPicPr>
          <p:cNvPr id="8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524843" y="2549736"/>
            <a:ext cx="4077823" cy="3267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98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Inleveren teamboekje en 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19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5469" y="3369615"/>
            <a:ext cx="3908197" cy="255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</a:t>
            </a: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es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informatie over het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weergeven op een ‘Wist je dat…?’-poster.</a:t>
            </a:r>
          </a:p>
        </p:txBody>
      </p:sp>
      <p:pic>
        <p:nvPicPr>
          <p:cNvPr id="13" name="Afbeelding 49" descr="https://www.lannoo.be/sites/default/files/styles/product_cover_full_page/public/product_covers/9789401441209.jpg?itok=WzMqpLNi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1990726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428217" y="1353480"/>
            <a:ext cx="5667783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308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316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Teamopdrachten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Wist-je-datjes opschrijven/ poster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afmaken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Illustraties bij de ‘Wist je dat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…?’-	poster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28217" y="70194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416149" y="2875073"/>
            <a:ext cx="3664781" cy="2936522"/>
          </a:xfrm>
          <a:prstGeom prst="rect">
            <a:avLst/>
          </a:prstGeom>
        </p:spPr>
      </p:pic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107" y="3044916"/>
            <a:ext cx="551985" cy="524036"/>
          </a:xfrm>
          <a:prstGeom prst="rect">
            <a:avLst/>
          </a:prstGeom>
        </p:spPr>
      </p:pic>
      <p:sp>
        <p:nvSpPr>
          <p:cNvPr id="11" name="Tekstvak 9"/>
          <p:cNvSpPr txBox="1"/>
          <p:nvPr/>
        </p:nvSpPr>
        <p:spPr>
          <a:xfrm>
            <a:off x="6536296" y="698760"/>
            <a:ext cx="3966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Terugblik op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0"/>
          <p:cNvSpPr txBox="1"/>
          <p:nvPr/>
        </p:nvSpPr>
        <p:spPr>
          <a:xfrm>
            <a:off x="6536296" y="1346748"/>
            <a:ext cx="5400675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	Hadden we juist voorspeld?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	10 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89" y="5231415"/>
            <a:ext cx="551985" cy="524036"/>
          </a:xfrm>
          <a:prstGeom prst="rect">
            <a:avLst/>
          </a:prstGeom>
        </p:spPr>
      </p:pic>
      <p:pic>
        <p:nvPicPr>
          <p:cNvPr id="16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97" y="185457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606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Teamboekje en woordenlijst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Nieuw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065" y="2320017"/>
            <a:ext cx="5040148" cy="312396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20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voorvader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trol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poppen aan het dansen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vastberaden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nazaat 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geen hand voor de ogen zien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conserven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schouwspel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treiterig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lafaard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lawine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nergens te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bekennen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woorden op in het werkschrift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Maatje helpen, woordenlijst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16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5160" y="4386246"/>
            <a:ext cx="1510361" cy="2133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696000" y="144938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205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232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276000" y="1449388"/>
            <a:ext cx="522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230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232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	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Woordenlijsten aanvullen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38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16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2972066"/>
            <a:ext cx="551985" cy="524036"/>
          </a:xfrm>
          <a:prstGeom prst="rect">
            <a:avLst/>
          </a:prstGeom>
        </p:spPr>
      </p:pic>
      <p:pic>
        <p:nvPicPr>
          <p:cNvPr id="14" name="Afbeelding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3906" y="4262976"/>
            <a:ext cx="2832100" cy="1852604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13AEB1C3-D8D6-4DE7-92C4-1A2B085EDB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792" y="2063517"/>
            <a:ext cx="551985" cy="52403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5084A687-AF1C-4FD1-9B3D-8F6642A6DB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6792" y="384746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746107" y="1449388"/>
            <a:ext cx="10749281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16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ECCCE8C9-D538-4112-938B-D5A27F2953D0}"/>
              </a:ext>
            </a:extLst>
          </p:cNvPr>
          <p:cNvSpPr txBox="1"/>
          <p:nvPr/>
        </p:nvSpPr>
        <p:spPr>
          <a:xfrm>
            <a:off x="696000" y="96005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16D19FAA-872F-4B22-863C-D701F4277B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4066" y="2698991"/>
            <a:ext cx="3541893" cy="231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17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informatie over de ‘edelanden’ met de informatie die Kokkie hierover geeft met elkaar vergelijken.</a:t>
            </a:r>
          </a:p>
        </p:txBody>
      </p:sp>
      <p:pic>
        <p:nvPicPr>
          <p:cNvPr id="8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2307038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52361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Maatje helpen, woordenlijst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233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258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17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4842" y="83265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755" y="2770419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3994641"/>
            <a:ext cx="498306" cy="473075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CEC5BDA2-132E-494D-B368-AC1E14F6526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1513" y="1178916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275999" y="1089094"/>
            <a:ext cx="5738791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Teamopdrachten met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samenvatten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275999" y="61151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17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0073" y="4250047"/>
            <a:ext cx="3107044" cy="2032458"/>
          </a:xfrm>
          <a:prstGeom prst="rect">
            <a:avLst/>
          </a:prstGeom>
        </p:spPr>
      </p:pic>
      <p:sp>
        <p:nvSpPr>
          <p:cNvPr id="14" name="Tekstvak 12"/>
          <p:cNvSpPr txBox="1"/>
          <p:nvPr/>
        </p:nvSpPr>
        <p:spPr>
          <a:xfrm>
            <a:off x="695324" y="1079948"/>
            <a:ext cx="522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vergelijken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254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258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Woordenlijst aanvullen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kstvak 16"/>
          <p:cNvSpPr txBox="1"/>
          <p:nvPr/>
        </p:nvSpPr>
        <p:spPr>
          <a:xfrm>
            <a:off x="695324" y="611519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694" y="1661731"/>
            <a:ext cx="551985" cy="52403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3988694B-9D68-4FDE-B21C-12092427F4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25" y="3726011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18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het hoofdstuk ‘Een sprekende beer’ samenvatten met behulp van een verhaalkaart.</a:t>
            </a:r>
          </a:p>
        </p:txBody>
      </p:sp>
      <p:pic>
        <p:nvPicPr>
          <p:cNvPr id="13" name="Afbeelding 49" descr="https://www.lannoo.be/sites/default/files/styles/product_cover_full_page/public/product_covers/9789401441209.jpg?itok=WzMqpL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5775" y="2298502"/>
            <a:ext cx="1800225" cy="266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679280"/>
            <a:ext cx="48292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6712"/>
            <a:ext cx="648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9 t/m 12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5016000" y="2526698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Opdrachten plannen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bladzijde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259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282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18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Reis naar het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Høge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Nøørden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3657" y="820730"/>
            <a:ext cx="1126671" cy="159158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000" y="3141404"/>
            <a:ext cx="2748042" cy="2448444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328" y="3992235"/>
            <a:ext cx="498306" cy="473075"/>
          </a:xfrm>
          <a:prstGeom prst="rect">
            <a:avLst/>
          </a:prstGeom>
        </p:spPr>
      </p:pic>
      <p:pic>
        <p:nvPicPr>
          <p:cNvPr id="11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0328" y="1245782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8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2161</TotalTime>
  <Words>980</Words>
  <Application>Microsoft Office PowerPoint</Application>
  <PresentationFormat>Widescreen</PresentationFormat>
  <Paragraphs>273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155</cp:revision>
  <dcterms:created xsi:type="dcterms:W3CDTF">2017-07-26T14:05:48Z</dcterms:created>
  <dcterms:modified xsi:type="dcterms:W3CDTF">2022-09-01T13:18:28Z</dcterms:modified>
</cp:coreProperties>
</file>